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ods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ods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ods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Portugal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D75-4236-B94E-F57C5C9C8F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75-4236-B94E-F57C5C9C8F4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UM!$B$17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UM!$D$19:$D$28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UM!$B$19:$B$28</c:f>
              <c:numCache>
                <c:formatCode>General</c:formatCode>
                <c:ptCount val="10"/>
                <c:pt idx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4</c:v>
                </c:pt>
                <c:pt idx="4">
                  <c:v>6</c:v>
                </c:pt>
                <c:pt idx="5">
                  <c:v>7</c:v>
                </c:pt>
                <c:pt idx="6">
                  <c:v>5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EC-4F8D-95CB-3DC864FD9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UM!$G$17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UM!$I$18:$I$27</c:f>
              <c:strCache>
                <c:ptCount val="10"/>
                <c:pt idx="0">
                  <c:v>polymer science</c:v>
                </c:pt>
                <c:pt idx="1">
                  <c:v>materials science, multidisciplinary</c:v>
                </c:pt>
                <c:pt idx="2">
                  <c:v>microbiology</c:v>
                </c:pt>
                <c:pt idx="3">
                  <c:v>mycology</c:v>
                </c:pt>
                <c:pt idx="4">
                  <c:v>biotechnology &amp; applied microbiology</c:v>
                </c:pt>
                <c:pt idx="5">
                  <c:v>chemistry, physical</c:v>
                </c:pt>
                <c:pt idx="6">
                  <c:v>engineering, chemical</c:v>
                </c:pt>
                <c:pt idx="7">
                  <c:v>genetics &amp; heredity</c:v>
                </c:pt>
                <c:pt idx="8">
                  <c:v>infectious diseases</c:v>
                </c:pt>
                <c:pt idx="9">
                  <c:v>behavioral sciences</c:v>
                </c:pt>
              </c:strCache>
            </c:strRef>
          </c:cat>
          <c:val>
            <c:numRef>
              <c:f>UM!$G$18:$G$27</c:f>
              <c:numCache>
                <c:formatCode>General</c:formatCode>
                <c:ptCount val="10"/>
                <c:pt idx="0">
                  <c:v>10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94-47AF-AB9B-D78E8E3D961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UM!$L$17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UM!$N$18:$N$27</c:f>
              <c:strCache>
                <c:ptCount val="10"/>
                <c:pt idx="0">
                  <c:v>OLIVEIRA, R</c:v>
                </c:pt>
                <c:pt idx="1">
                  <c:v>BARBOSA, DB</c:v>
                </c:pt>
                <c:pt idx="2">
                  <c:v>GORUP, LF</c:v>
                </c:pt>
                <c:pt idx="3">
                  <c:v>HENRIQUES, M</c:v>
                </c:pt>
                <c:pt idx="4">
                  <c:v>MONTEIRO, DR</c:v>
                </c:pt>
                <c:pt idx="5">
                  <c:v>DE CAMARGO, ER</c:v>
                </c:pt>
                <c:pt idx="6">
                  <c:v>GREGORIO, R</c:v>
                </c:pt>
                <c:pt idx="7">
                  <c:v>LANCEROS-MENDEZ, S</c:v>
                </c:pt>
                <c:pt idx="8">
                  <c:v>SENCADAS, V</c:v>
                </c:pt>
                <c:pt idx="9">
                  <c:v>COVAS, JA</c:v>
                </c:pt>
              </c:strCache>
            </c:strRef>
          </c:cat>
          <c:val>
            <c:numRef>
              <c:f>UM!$L$18:$L$27</c:f>
              <c:numCache>
                <c:formatCode>General</c:formatCode>
                <c:ptCount val="10"/>
                <c:pt idx="0">
                  <c:v>11</c:v>
                </c:pt>
                <c:pt idx="1">
                  <c:v>8</c:v>
                </c:pt>
                <c:pt idx="2">
                  <c:v>8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7</c:v>
                </c:pt>
                <c:pt idx="7">
                  <c:v>7</c:v>
                </c:pt>
                <c:pt idx="8">
                  <c:v>7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5F-44A0-932A-1173E4E7D77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UA!$B$19:$B$28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4</c:v>
                </c:pt>
                <c:pt idx="5">
                  <c:v>5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47E-4204-9DDB-46DE4D636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UA!$I$18:$I$27</c:f>
              <c:strCache>
                <c:ptCount val="10"/>
                <c:pt idx="0">
                  <c:v>materials science, multidisciplinary</c:v>
                </c:pt>
                <c:pt idx="1">
                  <c:v>environmental sciences</c:v>
                </c:pt>
                <c:pt idx="2">
                  <c:v>chemistry, physical</c:v>
                </c:pt>
                <c:pt idx="3">
                  <c:v>chemistry, organic</c:v>
                </c:pt>
                <c:pt idx="4">
                  <c:v>chemistry, analytical</c:v>
                </c:pt>
                <c:pt idx="5">
                  <c:v>chemistry, medicinal</c:v>
                </c:pt>
                <c:pt idx="6">
                  <c:v>chemistry, multidisciplinary</c:v>
                </c:pt>
                <c:pt idx="7">
                  <c:v>construction &amp; building technology</c:v>
                </c:pt>
                <c:pt idx="8">
                  <c:v>engineering, civil</c:v>
                </c:pt>
                <c:pt idx="9">
                  <c:v>marine &amp; freshwater biology</c:v>
                </c:pt>
              </c:strCache>
            </c:strRef>
          </c:cat>
          <c:val>
            <c:numRef>
              <c:f>UA!$G$18:$G$27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5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88-4CD2-A17A-D06793C14D0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UA!$N$18:$N$27</c:f>
              <c:strCache>
                <c:ptCount val="10"/>
                <c:pt idx="0">
                  <c:v>MORELLI, MR</c:v>
                </c:pt>
                <c:pt idx="1">
                  <c:v>NUNES, B</c:v>
                </c:pt>
                <c:pt idx="2">
                  <c:v>ROCHA, O</c:v>
                </c:pt>
                <c:pt idx="3">
                  <c:v>CAVALEIRO, JAS</c:v>
                </c:pt>
                <c:pt idx="4">
                  <c:v>DE OLIVEIRA, KT</c:v>
                </c:pt>
                <c:pt idx="5">
                  <c:v>LABRINCHA, JA</c:v>
                </c:pt>
                <c:pt idx="6">
                  <c:v>RIBEIRO, DV</c:v>
                </c:pt>
                <c:pt idx="7">
                  <c:v>SEGADAES, AM</c:v>
                </c:pt>
                <c:pt idx="8">
                  <c:v>ANTUNES, SC</c:v>
                </c:pt>
                <c:pt idx="9">
                  <c:v>SILVA, AMS</c:v>
                </c:pt>
              </c:strCache>
            </c:strRef>
          </c:cat>
          <c:val>
            <c:numRef>
              <c:f>UA!$L$18:$L$27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4-425F-98B3-E8A0C718503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UC!$B$17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UC!$D$19:$D$28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UC!$B$19:$B$28</c:f>
              <c:numCache>
                <c:formatCode>General</c:formatCode>
                <c:ptCount val="10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6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9F-4717-BF4F-E53260C2A0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UC!$G$17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UC!$I$18:$I$27</c:f>
              <c:strCache>
                <c:ptCount val="10"/>
                <c:pt idx="0">
                  <c:v>chemistry, analytical</c:v>
                </c:pt>
                <c:pt idx="1">
                  <c:v>electrochemistry</c:v>
                </c:pt>
                <c:pt idx="2">
                  <c:v>physics, condensed matter</c:v>
                </c:pt>
                <c:pt idx="3">
                  <c:v>engineering, industrial</c:v>
                </c:pt>
                <c:pt idx="4">
                  <c:v>engineering, manufacturing</c:v>
                </c:pt>
                <c:pt idx="5">
                  <c:v>instruments &amp; instrumentation</c:v>
                </c:pt>
                <c:pt idx="6">
                  <c:v>materials science, multidisciplinary</c:v>
                </c:pt>
                <c:pt idx="7">
                  <c:v>operations research &amp; management science</c:v>
                </c:pt>
                <c:pt idx="8">
                  <c:v>biochemical research methods</c:v>
                </c:pt>
                <c:pt idx="9">
                  <c:v>chemistry, applied</c:v>
                </c:pt>
              </c:strCache>
            </c:strRef>
          </c:cat>
          <c:val>
            <c:numRef>
              <c:f>UC!$G$18:$G$27</c:f>
              <c:numCache>
                <c:formatCode>General</c:formatCode>
                <c:ptCount val="10"/>
                <c:pt idx="0">
                  <c:v>7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F9-43BE-8164-D33322CC4A6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UC!$L$17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UC!$N$18:$N$27</c:f>
              <c:strCache>
                <c:ptCount val="10"/>
                <c:pt idx="0">
                  <c:v>BRETT, CMA</c:v>
                </c:pt>
                <c:pt idx="1">
                  <c:v>FATIBELLO, O</c:v>
                </c:pt>
                <c:pt idx="2">
                  <c:v>GHICA, ME</c:v>
                </c:pt>
                <c:pt idx="3">
                  <c:v>PAULIUKAITE, R</c:v>
                </c:pt>
                <c:pt idx="4">
                  <c:v>FREDERICO, T</c:v>
                </c:pt>
                <c:pt idx="5">
                  <c:v>OLIVEIRA, O</c:v>
                </c:pt>
                <c:pt idx="6">
                  <c:v>DE PAULA, W</c:v>
                </c:pt>
                <c:pt idx="7">
                  <c:v>FATIBELLO-FILHO, O</c:v>
                </c:pt>
                <c:pt idx="8">
                  <c:v>SILVA, C</c:v>
                </c:pt>
                <c:pt idx="9">
                  <c:v>STEVENSON, M</c:v>
                </c:pt>
              </c:strCache>
            </c:strRef>
          </c:cat>
          <c:val>
            <c:numRef>
              <c:f>UC!$L$18:$L$27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1E-4E01-9C2F-FD61AA37D8B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ULisboa!$B$17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ULisboa!$D$19:$D$28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ULisboa!$B$19:$B$28</c:f>
              <c:numCache>
                <c:formatCode>General</c:formatCode>
                <c:ptCount val="10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57-405B-94CD-2BC174F7F8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27</c:v>
                </c:pt>
                <c:pt idx="1">
                  <c:v>15</c:v>
                </c:pt>
                <c:pt idx="2">
                  <c:v>19</c:v>
                </c:pt>
                <c:pt idx="3">
                  <c:v>21</c:v>
                </c:pt>
                <c:pt idx="4">
                  <c:v>27</c:v>
                </c:pt>
                <c:pt idx="5">
                  <c:v>24</c:v>
                </c:pt>
                <c:pt idx="6">
                  <c:v>18</c:v>
                </c:pt>
                <c:pt idx="7">
                  <c:v>9</c:v>
                </c:pt>
                <c:pt idx="8">
                  <c:v>22</c:v>
                </c:pt>
                <c:pt idx="9">
                  <c:v>18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2</c:v>
                </c:pt>
                <c:pt idx="14">
                  <c:v>3</c:v>
                </c:pt>
                <c:pt idx="15">
                  <c:v>6</c:v>
                </c:pt>
                <c:pt idx="16">
                  <c:v>0</c:v>
                </c:pt>
                <c:pt idx="17">
                  <c:v>1</c:v>
                </c:pt>
                <c:pt idx="18">
                  <c:v>1</c:v>
                </c:pt>
                <c:pt idx="19">
                  <c:v>2</c:v>
                </c:pt>
                <c:pt idx="20">
                  <c:v>2</c:v>
                </c:pt>
                <c:pt idx="21">
                  <c:v>0</c:v>
                </c:pt>
                <c:pt idx="22">
                  <c:v>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89-4E04-865B-77770547D28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ULisboa!$G$17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ULisboa!$I$18:$I$27</c:f>
              <c:strCache>
                <c:ptCount val="10"/>
                <c:pt idx="0">
                  <c:v>astronomy &amp; astrophysics</c:v>
                </c:pt>
                <c:pt idx="1">
                  <c:v>physics, particles &amp; fields</c:v>
                </c:pt>
                <c:pt idx="2">
                  <c:v>biochemistry &amp; molecular biology</c:v>
                </c:pt>
                <c:pt idx="3">
                  <c:v>chemistry, inorganic &amp; nuclear</c:v>
                </c:pt>
                <c:pt idx="4">
                  <c:v>chemistry, physical</c:v>
                </c:pt>
                <c:pt idx="5">
                  <c:v>materials science, multidisciplinary</c:v>
                </c:pt>
                <c:pt idx="6">
                  <c:v>mathematics, applied</c:v>
                </c:pt>
                <c:pt idx="7">
                  <c:v>ecology</c:v>
                </c:pt>
                <c:pt idx="8">
                  <c:v>genetics &amp; heredity</c:v>
                </c:pt>
                <c:pt idx="9">
                  <c:v>geography, physical</c:v>
                </c:pt>
              </c:strCache>
            </c:strRef>
          </c:cat>
          <c:val>
            <c:numRef>
              <c:f>ULisboa!$G$18:$G$27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1-447C-A7E4-BCD83066258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5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ULisboa!$L$17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ULisboa!$N$18:$N$27</c:f>
              <c:strCache>
                <c:ptCount val="10"/>
                <c:pt idx="0">
                  <c:v>BASTOS, C</c:v>
                </c:pt>
                <c:pt idx="1">
                  <c:v>BERNARDINI, AE</c:v>
                </c:pt>
                <c:pt idx="2">
                  <c:v>BATISTA, AA</c:v>
                </c:pt>
                <c:pt idx="3">
                  <c:v>BERTOLAMI, O</c:v>
                </c:pt>
                <c:pt idx="4">
                  <c:v>DIAS, NC</c:v>
                </c:pt>
                <c:pt idx="5">
                  <c:v>PRATA, JN</c:v>
                </c:pt>
                <c:pt idx="6">
                  <c:v>ARRUDA, LK</c:v>
                </c:pt>
                <c:pt idx="7">
                  <c:v>CHEMETOV, NV</c:v>
                </c:pt>
                <c:pt idx="8">
                  <c:v>DOS SANTOS, ER</c:v>
                </c:pt>
                <c:pt idx="9">
                  <c:v>MACEDO, TS</c:v>
                </c:pt>
              </c:strCache>
            </c:strRef>
          </c:cat>
          <c:val>
            <c:numRef>
              <c:f>ULisboa!$L$18:$L$27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34-4D6D-925D-71F0C86C690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5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chemistry, analytical</c:v>
                </c:pt>
                <c:pt idx="1">
                  <c:v>materials science, multidisciplinary</c:v>
                </c:pt>
                <c:pt idx="2">
                  <c:v>environmental sciences</c:v>
                </c:pt>
                <c:pt idx="3">
                  <c:v>operations research &amp; management science</c:v>
                </c:pt>
                <c:pt idx="4">
                  <c:v>chemistry, physical</c:v>
                </c:pt>
                <c:pt idx="5">
                  <c:v>marine &amp; freshwater biology</c:v>
                </c:pt>
                <c:pt idx="6">
                  <c:v>polymer science</c:v>
                </c:pt>
                <c:pt idx="7">
                  <c:v>pharmacology &amp; pharmacy</c:v>
                </c:pt>
                <c:pt idx="8">
                  <c:v>biochemical research methods</c:v>
                </c:pt>
                <c:pt idx="9">
                  <c:v>electrochemistry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26</c:v>
                </c:pt>
                <c:pt idx="1">
                  <c:v>23</c:v>
                </c:pt>
                <c:pt idx="2">
                  <c:v>15</c:v>
                </c:pt>
                <c:pt idx="3">
                  <c:v>12</c:v>
                </c:pt>
                <c:pt idx="4">
                  <c:v>11</c:v>
                </c:pt>
                <c:pt idx="5">
                  <c:v>11</c:v>
                </c:pt>
                <c:pt idx="6">
                  <c:v>11</c:v>
                </c:pt>
                <c:pt idx="7">
                  <c:v>10</c:v>
                </c:pt>
                <c:pt idx="8">
                  <c:v>9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B-47E1-A7F1-4F56EE2AC2E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AFONSO, A</c:v>
                </c:pt>
                <c:pt idx="1">
                  <c:v>OLIVEIRA, R</c:v>
                </c:pt>
                <c:pt idx="2">
                  <c:v>CASS, QB</c:v>
                </c:pt>
                <c:pt idx="3">
                  <c:v>TIRITAN, ME</c:v>
                </c:pt>
                <c:pt idx="4">
                  <c:v>BRETT, CMA</c:v>
                </c:pt>
                <c:pt idx="5">
                  <c:v>MORELLI, MR</c:v>
                </c:pt>
                <c:pt idx="6">
                  <c:v>BARBOSA, DB</c:v>
                </c:pt>
                <c:pt idx="7">
                  <c:v>BERNARDINI, AE</c:v>
                </c:pt>
                <c:pt idx="8">
                  <c:v>GORUP, LF</c:v>
                </c:pt>
                <c:pt idx="9">
                  <c:v>HENRIQUES, M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12</c:v>
                </c:pt>
                <c:pt idx="1">
                  <c:v>11</c:v>
                </c:pt>
                <c:pt idx="2">
                  <c:v>10</c:v>
                </c:pt>
                <c:pt idx="3">
                  <c:v>10</c:v>
                </c:pt>
                <c:pt idx="4">
                  <c:v>9</c:v>
                </c:pt>
                <c:pt idx="5">
                  <c:v>9</c:v>
                </c:pt>
                <c:pt idx="6">
                  <c:v>8</c:v>
                </c:pt>
                <c:pt idx="7">
                  <c:v>8</c:v>
                </c:pt>
                <c:pt idx="8">
                  <c:v>8</c:v>
                </c:pt>
                <c:pt idx="9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A0-4061-B668-AF5CE4AA735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silver nanoparticles</c:v>
                </c:pt>
                <c:pt idx="1">
                  <c:v>biofilms</c:v>
                </c:pt>
                <c:pt idx="2">
                  <c:v>candida albicans</c:v>
                </c:pt>
                <c:pt idx="3">
                  <c:v>candida glabrata</c:v>
                </c:pt>
                <c:pt idx="4">
                  <c:v>schistosoma mansoni</c:v>
                </c:pt>
                <c:pt idx="5">
                  <c:v>tropics</c:v>
                </c:pt>
                <c:pt idx="6">
                  <c:v>apoptosis</c:v>
                </c:pt>
                <c:pt idx="7">
                  <c:v>biofilm</c:v>
                </c:pt>
                <c:pt idx="8">
                  <c:v>electrochemical impedance spectroscopy</c:v>
                </c:pt>
                <c:pt idx="9">
                  <c:v>microstructure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7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8C-42EA-81E9-E5C0DBD3FFF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Universidade do Porto (U.Porto)</c:v>
                </c:pt>
                <c:pt idx="1">
                  <c:v>Universidade do Minho (UM)</c:v>
                </c:pt>
                <c:pt idx="2">
                  <c:v>Universidade de Aveiro (UA)</c:v>
                </c:pt>
                <c:pt idx="3">
                  <c:v>Universidade de Coimbra (UC)</c:v>
                </c:pt>
                <c:pt idx="4">
                  <c:v>Universidade de Lisboa (ULisboa)</c:v>
                </c:pt>
                <c:pt idx="5">
                  <c:v>Universidade Nova de Lisboa (NOVA)</c:v>
                </c:pt>
                <c:pt idx="6">
                  <c:v>Instituto Superior Técnico (Técnico Lisboa)</c:v>
                </c:pt>
                <c:pt idx="7">
                  <c:v>Universidade do Algarve (UAlg)</c:v>
                </c:pt>
                <c:pt idx="8">
                  <c:v>Universidade dos Açores </c:v>
                </c:pt>
                <c:pt idx="9">
                  <c:v>Centro de Química Medicinal (CEQUIMED-UP)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52</c:v>
                </c:pt>
                <c:pt idx="1">
                  <c:v>48</c:v>
                </c:pt>
                <c:pt idx="2">
                  <c:v>36</c:v>
                </c:pt>
                <c:pt idx="3">
                  <c:v>34</c:v>
                </c:pt>
                <c:pt idx="4">
                  <c:v>19</c:v>
                </c:pt>
                <c:pt idx="5">
                  <c:v>19</c:v>
                </c:pt>
                <c:pt idx="6">
                  <c:v>8</c:v>
                </c:pt>
                <c:pt idx="7">
                  <c:v>7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4E-4FA3-9997-4CAB03B7F63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U.Porto!$B$17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U.Porto!$D$19:$D$28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U.Porto!$B$19:$B$28</c:f>
              <c:numCache>
                <c:formatCode>General</c:formatCode>
                <c:ptCount val="10"/>
                <c:pt idx="0">
                  <c:v>8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4</c:v>
                </c:pt>
                <c:pt idx="5">
                  <c:v>6</c:v>
                </c:pt>
                <c:pt idx="6">
                  <c:v>7</c:v>
                </c:pt>
                <c:pt idx="7">
                  <c:v>1</c:v>
                </c:pt>
                <c:pt idx="8">
                  <c:v>6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96-4519-B7C1-AADF35B07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U.Porto!$G$17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U.Porto!$I$18:$I$27</c:f>
              <c:strCache>
                <c:ptCount val="10"/>
                <c:pt idx="0">
                  <c:v>chemistry, analytical</c:v>
                </c:pt>
                <c:pt idx="1">
                  <c:v>biochemical research methods</c:v>
                </c:pt>
                <c:pt idx="2">
                  <c:v>chemistry, medicinal</c:v>
                </c:pt>
                <c:pt idx="3">
                  <c:v>engineering, industrial</c:v>
                </c:pt>
                <c:pt idx="4">
                  <c:v>operations research &amp; management science</c:v>
                </c:pt>
                <c:pt idx="5">
                  <c:v>biochemistry &amp; molecular biology</c:v>
                </c:pt>
                <c:pt idx="6">
                  <c:v>chemistry, organic</c:v>
                </c:pt>
                <c:pt idx="7">
                  <c:v>computer science, interdisciplinary applications</c:v>
                </c:pt>
                <c:pt idx="8">
                  <c:v>pharmacology &amp; pharmacy</c:v>
                </c:pt>
                <c:pt idx="9">
                  <c:v>astronomy &amp; astrophysics</c:v>
                </c:pt>
              </c:strCache>
            </c:strRef>
          </c:cat>
          <c:val>
            <c:numRef>
              <c:f>U.Porto!$G$18:$G$27</c:f>
              <c:numCache>
                <c:formatCode>General</c:formatCode>
                <c:ptCount val="10"/>
                <c:pt idx="0">
                  <c:v>14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79-4348-873C-95749D453B6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U.Porto!$L$17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U.Porto!$N$18:$N$27</c:f>
              <c:strCache>
                <c:ptCount val="10"/>
                <c:pt idx="0">
                  <c:v>CASS, QB</c:v>
                </c:pt>
                <c:pt idx="1">
                  <c:v>TIRITAN, ME</c:v>
                </c:pt>
                <c:pt idx="2">
                  <c:v>ALMADA-LOBO, B</c:v>
                </c:pt>
                <c:pt idx="3">
                  <c:v>FERNANDES, C</c:v>
                </c:pt>
                <c:pt idx="4">
                  <c:v>MORABITO, R</c:v>
                </c:pt>
                <c:pt idx="5">
                  <c:v>PINTO, MMM</c:v>
                </c:pt>
                <c:pt idx="6">
                  <c:v>VASCONCELOS, MH</c:v>
                </c:pt>
                <c:pt idx="7">
                  <c:v>BERNARDINI, AE</c:v>
                </c:pt>
                <c:pt idx="8">
                  <c:v>MADUREIRA, TV</c:v>
                </c:pt>
                <c:pt idx="9">
                  <c:v>ANTUNES, SC</c:v>
                </c:pt>
              </c:strCache>
            </c:strRef>
          </c:cat>
          <c:val>
            <c:numRef>
              <c:f>U.Porto!$L$18:$L$27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0E-4140-A81D-EF6F83AE15D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11/03/2019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3/11/2019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do Porto (</a:t>
            </a:r>
            <a:r>
              <a:rPr lang="pt-BR" dirty="0" err="1"/>
              <a:t>U.Porto</a:t>
            </a:r>
            <a:r>
              <a:rPr lang="pt-BR" dirty="0"/>
              <a:t>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227265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do Minho (UM)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662530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Universidade do Minho (UM),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10742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do Minho (UM),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179491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de Aveiro (UA)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614971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Universidade de Aveiro (UA),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333531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de Aveiro (UA),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362927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de Coimbra (UC)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92888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Universidade de Coimbra (UC),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0689000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de Coimbra (UC),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855370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29034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de Lisboa (</a:t>
            </a:r>
            <a:r>
              <a:rPr lang="pt-BR" dirty="0" err="1"/>
              <a:t>ULisboa</a:t>
            </a:r>
            <a:r>
              <a:rPr lang="pt-BR" dirty="0"/>
              <a:t>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22898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Universidade de Lisboa (</a:t>
            </a:r>
            <a:r>
              <a:rPr lang="pt-BR" dirty="0" err="1"/>
              <a:t>ULisboa</a:t>
            </a:r>
            <a:r>
              <a:rPr lang="pt-BR" dirty="0"/>
              <a:t>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742125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de Lisboa (</a:t>
            </a:r>
            <a:r>
              <a:rPr lang="pt-BR" dirty="0" err="1"/>
              <a:t>ULisboa</a:t>
            </a:r>
            <a:r>
              <a:rPr lang="pt-BR" dirty="0"/>
              <a:t>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27694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França,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387176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França,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47812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França,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426247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</a:t>
            </a:r>
            <a:r>
              <a:rPr lang="pt-BR" dirty="0"/>
              <a:t>França,</a:t>
            </a:r>
            <a:br>
              <a:rPr lang="pt-BR" sz="2000" dirty="0"/>
            </a:br>
            <a:r>
              <a:rPr lang="pt-BR" sz="2000" dirty="0"/>
              <a:t>por palavra-chave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385064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França,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031970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Universidade do Porto (</a:t>
            </a:r>
            <a:r>
              <a:rPr lang="pt-BR" dirty="0" err="1"/>
              <a:t>U.Porto</a:t>
            </a:r>
            <a:r>
              <a:rPr lang="pt-BR" dirty="0"/>
              <a:t>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302819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Universidade do Porto (</a:t>
            </a:r>
            <a:r>
              <a:rPr lang="pt-BR" dirty="0" err="1"/>
              <a:t>U.Porto</a:t>
            </a:r>
            <a:r>
              <a:rPr lang="pt-BR" dirty="0"/>
              <a:t>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816671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</TotalTime>
  <Words>369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França, por ano</vt:lpstr>
      <vt:lpstr>Publicações da UFSCar em colaboração com instituições da França, por área</vt:lpstr>
      <vt:lpstr>Publicações da UFSCar em colaboração com instituições da França, por autor</vt:lpstr>
      <vt:lpstr>Publicações da UFSCar em colaboração com instituições da França, por palavra-chave</vt:lpstr>
      <vt:lpstr>Publicações da UFSCar em colaboração com instituições da França, por instituição</vt:lpstr>
      <vt:lpstr>Publicações da UFSCar em colaboração com Universidade do Porto (U.Porto), por ano</vt:lpstr>
      <vt:lpstr>Publicações da UFSCar em colaboração com Universidade do Porto (U.Porto), por área</vt:lpstr>
      <vt:lpstr>Publicações da UFSCar em colaboração com Universidade do Porto (U.Porto), por autor</vt:lpstr>
      <vt:lpstr>Publicações da UFSCar em colaboração com Universidade do Minho (UM), por ano</vt:lpstr>
      <vt:lpstr>Publicações da UFSCar em colaboração com Universidade do Minho (UM), por área</vt:lpstr>
      <vt:lpstr>Publicações da UFSCar em colaboração com Universidade do Minho (UM), por autor</vt:lpstr>
      <vt:lpstr>Publicações da UFSCar em colaboração com Universidade de Aveiro (UA), por ano</vt:lpstr>
      <vt:lpstr>Publicações da UFSCar em colaboração com Universidade de Aveiro (UA), por área</vt:lpstr>
      <vt:lpstr>Publicações da UFSCar em colaboração com Universidade de Aveiro (UA), por autor</vt:lpstr>
      <vt:lpstr>Publicações da UFSCar em colaboração com Universidade de Coimbra (UC), por ano</vt:lpstr>
      <vt:lpstr>Publicações da UFSCar em colaboração com Universidade de Coimbra (UC), por área</vt:lpstr>
      <vt:lpstr>Publicações da UFSCar em colaboração com Universidade de Coimbra (UC), por autor</vt:lpstr>
      <vt:lpstr>Publicações da UFSCar em colaboração com Universidade de Lisboa (ULisboa), por ano</vt:lpstr>
      <vt:lpstr>Publicações da UFSCar em colaboração com Universidade de Lisboa (ULisboa), por área</vt:lpstr>
      <vt:lpstr>Publicações da UFSCar em colaboração com Universidade de Lisboa (ULisboa),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59</cp:revision>
  <dcterms:created xsi:type="dcterms:W3CDTF">2018-06-12T14:18:58Z</dcterms:created>
  <dcterms:modified xsi:type="dcterms:W3CDTF">2019-03-11T14:19:37Z</dcterms:modified>
</cp:coreProperties>
</file>